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Abril Fatface"/>
      <p:regular r:id="rId24"/>
    </p:embeddedFont>
    <p:embeddedFont>
      <p:font typeface="Pacifico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brilFatface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acific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ad91a60a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cad91a60a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ad91a60a_3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cad91a60a_3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cad91a60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cad91a60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cad91a60a_3_1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cad91a60a_3_1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693120f9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693120f9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cb3c32864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cb3c3286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ad91a60a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cad91a60a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cad91a60a_3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8cad91a60a_3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cad91a60a_3_9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cad91a60a_3_9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cad91a60a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cad91a60a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cad91a60a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cad91a60a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ad91a60a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ad91a60a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69326b1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69326b1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ad91a60a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cad91a60a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ad91a60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cad91a60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cad91a60a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cad91a60a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ad91a60a_3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cad91a60a_3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21.jp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D8D9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2053725" y="3769700"/>
            <a:ext cx="5038500" cy="77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A little cutie is on the way!</a:t>
            </a:r>
            <a:endParaRPr sz="30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61" name="Google Shape;61;p14"/>
          <p:cNvGrpSpPr/>
          <p:nvPr/>
        </p:nvGrpSpPr>
        <p:grpSpPr>
          <a:xfrm>
            <a:off x="169150" y="900613"/>
            <a:ext cx="1889925" cy="4251024"/>
            <a:chOff x="169150" y="900613"/>
            <a:chExt cx="1889925" cy="4251024"/>
          </a:xfrm>
        </p:grpSpPr>
        <p:sp>
          <p:nvSpPr>
            <p:cNvPr id="62" name="Google Shape;62;p14"/>
            <p:cNvSpPr/>
            <p:nvPr/>
          </p:nvSpPr>
          <p:spPr>
            <a:xfrm>
              <a:off x="169150" y="1798833"/>
              <a:ext cx="318600" cy="2454600"/>
            </a:xfrm>
            <a:prstGeom prst="rect">
              <a:avLst/>
            </a:prstGeom>
            <a:solidFill>
              <a:srgbClr val="BED8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3" name="Google Shape;6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1550" y="900613"/>
              <a:ext cx="1647525" cy="42510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150" y="2917773"/>
            <a:ext cx="1809050" cy="18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ctrTitle"/>
          </p:nvPr>
        </p:nvSpPr>
        <p:spPr>
          <a:xfrm>
            <a:off x="1640075" y="1101650"/>
            <a:ext cx="6261300" cy="160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rPr>
              <a:t>A Virtual Baby Shower for </a:t>
            </a:r>
            <a:endParaRPr>
              <a:solidFill>
                <a:schemeClr val="accent4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6" name="Google Shape;66;p14"/>
          <p:cNvSpPr txBox="1"/>
          <p:nvPr>
            <p:ph type="ctrTitle"/>
          </p:nvPr>
        </p:nvSpPr>
        <p:spPr>
          <a:xfrm>
            <a:off x="2951525" y="2552150"/>
            <a:ext cx="3790800" cy="6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July 1, 2020</a:t>
            </a:r>
            <a:endParaRPr sz="18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5435050" y="4326300"/>
            <a:ext cx="1988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ril Fatface"/>
                <a:ea typeface="Abril Fatface"/>
                <a:cs typeface="Abril Fatface"/>
                <a:sym typeface="Abril Fatface"/>
              </a:rPr>
              <a:t>John Travolta</a:t>
            </a:r>
            <a:endParaRPr sz="22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13774" r="70492" t="0"/>
          <a:stretch/>
        </p:blipFill>
        <p:spPr>
          <a:xfrm>
            <a:off x="-177775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0" l="13774" r="70492" t="0"/>
          <a:stretch/>
        </p:blipFill>
        <p:spPr>
          <a:xfrm flipH="1">
            <a:off x="8109288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4810875" y="87550"/>
            <a:ext cx="3737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Clue #1: </a:t>
            </a:r>
            <a:r>
              <a:rPr lang="en"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He’s an actor/singer/dancer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4805875" y="795750"/>
            <a:ext cx="3624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Clue #2: He had a “fever”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4">
            <a:alphaModFix/>
          </a:blip>
          <a:srcRect b="0" l="0" r="13591" t="0"/>
          <a:stretch/>
        </p:blipFill>
        <p:spPr>
          <a:xfrm>
            <a:off x="1170825" y="1524850"/>
            <a:ext cx="3401175" cy="26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5025" y="1404110"/>
            <a:ext cx="2158426" cy="2902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5105675" y="4366825"/>
            <a:ext cx="2460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ril Fatface"/>
                <a:ea typeface="Abril Fatface"/>
                <a:cs typeface="Abril Fatface"/>
                <a:sym typeface="Abril Fatface"/>
              </a:rPr>
              <a:t>Kim Kardashian </a:t>
            </a:r>
            <a:endParaRPr sz="22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13774" r="70492" t="0"/>
          <a:stretch/>
        </p:blipFill>
        <p:spPr>
          <a:xfrm>
            <a:off x="-177775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13774" r="70492" t="0"/>
          <a:stretch/>
        </p:blipFill>
        <p:spPr>
          <a:xfrm flipH="1">
            <a:off x="8109288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/>
          <p:nvPr/>
        </p:nvSpPr>
        <p:spPr>
          <a:xfrm>
            <a:off x="4429875" y="87550"/>
            <a:ext cx="36249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Clue #1: </a:t>
            </a:r>
            <a:r>
              <a:rPr lang="en"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It’s hard to keep up with her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4424875" y="871950"/>
            <a:ext cx="36249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Clue #2: She’s famous for her ASSets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4">
            <a:alphaModFix/>
          </a:blip>
          <a:srcRect b="0" l="0" r="7475" t="0"/>
          <a:stretch/>
        </p:blipFill>
        <p:spPr>
          <a:xfrm>
            <a:off x="1333300" y="1010975"/>
            <a:ext cx="2849000" cy="34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4225" y="2053537"/>
            <a:ext cx="2417425" cy="222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b="0" l="13774" r="70492" t="0"/>
          <a:stretch/>
        </p:blipFill>
        <p:spPr>
          <a:xfrm>
            <a:off x="-177775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0" l="13774" r="70492" t="0"/>
          <a:stretch/>
        </p:blipFill>
        <p:spPr>
          <a:xfrm flipH="1">
            <a:off x="8109288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4808000" y="4478700"/>
            <a:ext cx="28593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ril Fatface"/>
                <a:ea typeface="Abril Fatface"/>
                <a:cs typeface="Abril Fatface"/>
                <a:sym typeface="Abril Fatface"/>
              </a:rPr>
              <a:t>Leonardo DiCaprio</a:t>
            </a:r>
            <a:endParaRPr sz="22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 rotWithShape="1">
          <a:blip r:embed="rId4">
            <a:alphaModFix/>
          </a:blip>
          <a:srcRect b="0" l="11668" r="11668" t="0"/>
          <a:stretch/>
        </p:blipFill>
        <p:spPr>
          <a:xfrm>
            <a:off x="5255112" y="1843225"/>
            <a:ext cx="1876476" cy="24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4353675" y="163750"/>
            <a:ext cx="47661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Clue #1: </a:t>
            </a:r>
            <a:r>
              <a:rPr lang="en"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He doesn’t like bears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4348675" y="643350"/>
            <a:ext cx="3624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Clue #2: He doesn’t like boats either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5">
            <a:alphaModFix/>
          </a:blip>
          <a:srcRect b="9123" l="0" r="0" t="0"/>
          <a:stretch/>
        </p:blipFill>
        <p:spPr>
          <a:xfrm>
            <a:off x="1546325" y="1380050"/>
            <a:ext cx="2400300" cy="29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ctrTitle"/>
          </p:nvPr>
        </p:nvSpPr>
        <p:spPr>
          <a:xfrm>
            <a:off x="3303450" y="790350"/>
            <a:ext cx="4749900" cy="34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rPr>
              <a:t>Any words of advice for a second-time mom?</a:t>
            </a:r>
            <a:endParaRPr>
              <a:solidFill>
                <a:schemeClr val="accent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24953">
            <a:off x="559006" y="1729492"/>
            <a:ext cx="2162936" cy="279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D8D9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ctrTitle"/>
          </p:nvPr>
        </p:nvSpPr>
        <p:spPr>
          <a:xfrm>
            <a:off x="1564225" y="1647025"/>
            <a:ext cx="3441300" cy="17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Game Time!</a:t>
            </a:r>
            <a:endParaRPr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7010600" y="1918450"/>
            <a:ext cx="318600" cy="2454600"/>
          </a:xfrm>
          <a:prstGeom prst="rect">
            <a:avLst/>
          </a:prstGeom>
          <a:solidFill>
            <a:srgbClr val="BED8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575" y="1855152"/>
            <a:ext cx="2837225" cy="29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D8D9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ctrTitle"/>
          </p:nvPr>
        </p:nvSpPr>
        <p:spPr>
          <a:xfrm>
            <a:off x="2419925" y="1713300"/>
            <a:ext cx="3441300" cy="17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What’s in my diaper bag?</a:t>
            </a:r>
            <a:endParaRPr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7010600" y="1918450"/>
            <a:ext cx="318600" cy="2454600"/>
          </a:xfrm>
          <a:prstGeom prst="rect">
            <a:avLst/>
          </a:prstGeom>
          <a:solidFill>
            <a:srgbClr val="BED8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375" y="1012100"/>
            <a:ext cx="1647525" cy="425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586815">
            <a:off x="-429475" y="2990764"/>
            <a:ext cx="2449451" cy="2350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D8D9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150" y="2993973"/>
            <a:ext cx="1809050" cy="18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/>
          <p:nvPr/>
        </p:nvSpPr>
        <p:spPr>
          <a:xfrm>
            <a:off x="1218475" y="834275"/>
            <a:ext cx="4160400" cy="369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bril Fatface"/>
                <a:ea typeface="Abril Fatface"/>
                <a:cs typeface="Abril Fatface"/>
                <a:sym typeface="Abril Fatface"/>
              </a:rPr>
              <a:t>Take turns guessing baby items that I have in my diaper bag. </a:t>
            </a:r>
            <a:endParaRPr sz="24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bril Fatface"/>
                <a:ea typeface="Abril Fatface"/>
                <a:cs typeface="Abril Fatface"/>
                <a:sym typeface="Abril Fatface"/>
              </a:rPr>
              <a:t>If your guess is wrong, you’re eliminated. </a:t>
            </a:r>
            <a:endParaRPr sz="2400"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bril Fatface"/>
                <a:ea typeface="Abril Fatface"/>
                <a:cs typeface="Abril Fatface"/>
                <a:sym typeface="Abril Fatface"/>
              </a:rPr>
              <a:t>Last one standing wins!</a:t>
            </a:r>
            <a:endParaRPr sz="24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99" name="Google Shape;199;p29"/>
          <p:cNvSpPr/>
          <p:nvPr/>
        </p:nvSpPr>
        <p:spPr>
          <a:xfrm>
            <a:off x="5938650" y="103875"/>
            <a:ext cx="2962500" cy="2591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6575350" y="462975"/>
            <a:ext cx="1938600" cy="1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Randomly-generated order:</a:t>
            </a:r>
            <a:endParaRPr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ril Fatface"/>
              <a:buAutoNum type="arabicPeriod"/>
            </a:pPr>
            <a:r>
              <a:rPr lang="en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&lt;guest name&gt;</a:t>
            </a:r>
            <a:endParaRPr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ril Fatface"/>
              <a:buAutoNum type="arabicPeriod"/>
            </a:pPr>
            <a:r>
              <a:rPr lang="en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&lt;guest name&gt;</a:t>
            </a:r>
            <a:endParaRPr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2060"/>
            </a:gs>
            <a:gs pos="55000">
              <a:srgbClr val="002060"/>
            </a:gs>
            <a:gs pos="100000">
              <a:schemeClr val="dk1"/>
            </a:gs>
          </a:gsLst>
          <a:lin ang="5400012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type="title"/>
          </p:nvPr>
        </p:nvSpPr>
        <p:spPr>
          <a:xfrm>
            <a:off x="0" y="-99417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START</a:t>
            </a:r>
            <a:endParaRPr/>
          </a:p>
        </p:txBody>
      </p:sp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674" y="114301"/>
            <a:ext cx="7131436" cy="481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5915" y="4836284"/>
            <a:ext cx="68580" cy="68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D8D9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/>
          <p:nvPr/>
        </p:nvSpPr>
        <p:spPr>
          <a:xfrm rot="-500493">
            <a:off x="1202484" y="250421"/>
            <a:ext cx="2816496" cy="4059344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1"/>
          <p:cNvSpPr txBox="1"/>
          <p:nvPr>
            <p:ph type="ctrTitle"/>
          </p:nvPr>
        </p:nvSpPr>
        <p:spPr>
          <a:xfrm>
            <a:off x="4380438" y="313500"/>
            <a:ext cx="2817000" cy="314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Thanks everyone for joining!</a:t>
            </a:r>
            <a:endParaRPr sz="49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214" name="Google Shape;214;p31"/>
          <p:cNvSpPr/>
          <p:nvPr/>
        </p:nvSpPr>
        <p:spPr>
          <a:xfrm>
            <a:off x="7544000" y="2299450"/>
            <a:ext cx="318600" cy="2454600"/>
          </a:xfrm>
          <a:prstGeom prst="rect">
            <a:avLst/>
          </a:prstGeom>
          <a:solidFill>
            <a:srgbClr val="BED8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775" y="1393100"/>
            <a:ext cx="1647525" cy="425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>
            <p:ph type="ctrTitle"/>
          </p:nvPr>
        </p:nvSpPr>
        <p:spPr>
          <a:xfrm>
            <a:off x="2714249" y="3846700"/>
            <a:ext cx="4800300" cy="1086000"/>
          </a:xfrm>
          <a:prstGeom prst="rect">
            <a:avLst/>
          </a:prstGeom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The little cutie will be here before we know it!</a:t>
            </a:r>
            <a:endParaRPr sz="2700">
              <a:solidFill>
                <a:schemeClr val="accent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17" name="Google Shape;217;p31"/>
          <p:cNvSpPr/>
          <p:nvPr/>
        </p:nvSpPr>
        <p:spPr>
          <a:xfrm rot="-509833">
            <a:off x="1335451" y="451048"/>
            <a:ext cx="2483056" cy="3181962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1"/>
          <p:cNvPicPr preferRelativeResize="0"/>
          <p:nvPr/>
        </p:nvPicPr>
        <p:blipFill>
          <a:blip r:embed="rId4">
            <a:alphaModFix amt="93000"/>
          </a:blip>
          <a:stretch>
            <a:fillRect/>
          </a:stretch>
        </p:blipFill>
        <p:spPr>
          <a:xfrm rot="-586814">
            <a:off x="-423176" y="3064499"/>
            <a:ext cx="2378377" cy="2282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D8D9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4020950" y="1601025"/>
            <a:ext cx="3441300" cy="17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A Quick Toast</a:t>
            </a:r>
            <a:endParaRPr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1020575" y="1798825"/>
            <a:ext cx="318600" cy="2454600"/>
          </a:xfrm>
          <a:prstGeom prst="rect">
            <a:avLst/>
          </a:prstGeom>
          <a:solidFill>
            <a:srgbClr val="BED8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50" y="892475"/>
            <a:ext cx="1647525" cy="425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D8D9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7010600" y="1918450"/>
            <a:ext cx="318600" cy="2454600"/>
          </a:xfrm>
          <a:prstGeom prst="rect">
            <a:avLst/>
          </a:prstGeom>
          <a:solidFill>
            <a:srgbClr val="BED8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7208275" y="1084100"/>
            <a:ext cx="1647525" cy="42510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type="ctrTitle"/>
          </p:nvPr>
        </p:nvSpPr>
        <p:spPr>
          <a:xfrm>
            <a:off x="602100" y="877825"/>
            <a:ext cx="7939800" cy="228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5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Toast content here</a:t>
            </a:r>
            <a:endParaRPr i="1" sz="59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 rot="3766320">
            <a:off x="-57366" y="3116288"/>
            <a:ext cx="2409825" cy="200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D8D9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ctrTitle"/>
          </p:nvPr>
        </p:nvSpPr>
        <p:spPr>
          <a:xfrm>
            <a:off x="1564225" y="1647025"/>
            <a:ext cx="3441300" cy="17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Game Time!</a:t>
            </a:r>
            <a:endParaRPr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7010600" y="1918450"/>
            <a:ext cx="318600" cy="2454600"/>
          </a:xfrm>
          <a:prstGeom prst="rect">
            <a:avLst/>
          </a:prstGeom>
          <a:solidFill>
            <a:srgbClr val="BED8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575" y="1855152"/>
            <a:ext cx="2837225" cy="29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ED8D9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ctrTitle"/>
          </p:nvPr>
        </p:nvSpPr>
        <p:spPr>
          <a:xfrm>
            <a:off x="2419925" y="1713300"/>
            <a:ext cx="3441300" cy="17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Name That Baby</a:t>
            </a:r>
            <a:endParaRPr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7010600" y="1918450"/>
            <a:ext cx="318600" cy="2454600"/>
          </a:xfrm>
          <a:prstGeom prst="rect">
            <a:avLst/>
          </a:prstGeom>
          <a:solidFill>
            <a:srgbClr val="BED8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375" y="1012100"/>
            <a:ext cx="1647525" cy="425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3766320">
            <a:off x="-57366" y="3116288"/>
            <a:ext cx="2409825" cy="200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5579700" y="4485675"/>
            <a:ext cx="1871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ril Fatface"/>
                <a:ea typeface="Abril Fatface"/>
                <a:cs typeface="Abril Fatface"/>
                <a:sym typeface="Abril Fatface"/>
              </a:rPr>
              <a:t>Brad Pitt</a:t>
            </a:r>
            <a:endParaRPr sz="22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 b="5931" l="0" r="0" t="5931"/>
          <a:stretch/>
        </p:blipFill>
        <p:spPr>
          <a:xfrm>
            <a:off x="1203925" y="523750"/>
            <a:ext cx="3281175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b="0" l="10128" r="10120" t="0"/>
          <a:stretch/>
        </p:blipFill>
        <p:spPr>
          <a:xfrm>
            <a:off x="5115875" y="1447683"/>
            <a:ext cx="2422749" cy="303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5">
            <a:alphaModFix/>
          </a:blip>
          <a:srcRect b="0" l="13774" r="70492" t="0"/>
          <a:stretch/>
        </p:blipFill>
        <p:spPr>
          <a:xfrm>
            <a:off x="-177775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5">
            <a:alphaModFix/>
          </a:blip>
          <a:srcRect b="0" l="13774" r="70492" t="0"/>
          <a:stretch/>
        </p:blipFill>
        <p:spPr>
          <a:xfrm flipH="1">
            <a:off x="8109288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882075" y="130950"/>
            <a:ext cx="2750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Clue #1: </a:t>
            </a: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He’s an actor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882075" y="567150"/>
            <a:ext cx="34125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Clue #2: </a:t>
            </a: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He has six kids, three of them adopted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5771650" y="4320900"/>
            <a:ext cx="12543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bril Fatface"/>
                <a:ea typeface="Abril Fatface"/>
                <a:cs typeface="Abril Fatface"/>
                <a:sym typeface="Abril Fatface"/>
              </a:rPr>
              <a:t>Beyoncé</a:t>
            </a:r>
            <a:endParaRPr b="1" sz="22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descr="beyonce baby"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0" r="50069" t="0"/>
          <a:stretch/>
        </p:blipFill>
        <p:spPr>
          <a:xfrm>
            <a:off x="1076525" y="485775"/>
            <a:ext cx="3329025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ream Beyoncé's 'Black Is King': How to Watch the Visual Album on ..." id="114" name="Google Shape;114;p20"/>
          <p:cNvPicPr preferRelativeResize="0"/>
          <p:nvPr/>
        </p:nvPicPr>
        <p:blipFill rotWithShape="1">
          <a:blip r:embed="rId4">
            <a:alphaModFix/>
          </a:blip>
          <a:srcRect b="0" l="20968" r="20376" t="0"/>
          <a:stretch/>
        </p:blipFill>
        <p:spPr>
          <a:xfrm>
            <a:off x="5021700" y="1666112"/>
            <a:ext cx="2771100" cy="265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>
            <a:off x="4577275" y="130950"/>
            <a:ext cx="36711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Clue #1: She was part of a girl group 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4580875" y="806150"/>
            <a:ext cx="3624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Clue #2: She’s married to a rapper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5">
            <a:alphaModFix/>
          </a:blip>
          <a:srcRect b="0" l="13774" r="70492" t="0"/>
          <a:stretch/>
        </p:blipFill>
        <p:spPr>
          <a:xfrm>
            <a:off x="-177775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 rotWithShape="1">
          <a:blip r:embed="rId5">
            <a:alphaModFix/>
          </a:blip>
          <a:srcRect b="0" l="13774" r="70492" t="0"/>
          <a:stretch/>
        </p:blipFill>
        <p:spPr>
          <a:xfrm flipH="1">
            <a:off x="8109288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5566875" y="4554900"/>
            <a:ext cx="1988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ril Fatface"/>
                <a:ea typeface="Abril Fatface"/>
                <a:cs typeface="Abril Fatface"/>
                <a:sym typeface="Abril Fatface"/>
              </a:rPr>
              <a:t>John Stamos</a:t>
            </a:r>
            <a:endParaRPr sz="22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4690100" y="163750"/>
            <a:ext cx="3624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bril Fatface"/>
                <a:ea typeface="Abril Fatface"/>
                <a:cs typeface="Abril Fatface"/>
                <a:sym typeface="Abril Fatface"/>
              </a:rPr>
              <a:t>Clue: He played an uncle on a popular 90’s TV show</a:t>
            </a:r>
            <a:endParaRPr sz="19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descr="john stamos baby"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50787" t="0"/>
          <a:stretch/>
        </p:blipFill>
        <p:spPr>
          <a:xfrm>
            <a:off x="1203925" y="523750"/>
            <a:ext cx="3281175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hn stamos baby"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50099" r="0" t="0"/>
          <a:stretch/>
        </p:blipFill>
        <p:spPr>
          <a:xfrm>
            <a:off x="4905225" y="966325"/>
            <a:ext cx="2895625" cy="36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0" l="13774" r="70492" t="0"/>
          <a:stretch/>
        </p:blipFill>
        <p:spPr>
          <a:xfrm>
            <a:off x="-177775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4">
            <a:alphaModFix/>
          </a:blip>
          <a:srcRect b="0" l="13774" r="70492" t="0"/>
          <a:stretch/>
        </p:blipFill>
        <p:spPr>
          <a:xfrm flipH="1">
            <a:off x="8109288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/>
        </p:nvSpPr>
        <p:spPr>
          <a:xfrm>
            <a:off x="5435050" y="4478700"/>
            <a:ext cx="19884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ril Fatface"/>
                <a:ea typeface="Abril Fatface"/>
                <a:cs typeface="Abril Fatface"/>
                <a:sym typeface="Abril Fatface"/>
              </a:rPr>
              <a:t>Mario Lopez</a:t>
            </a:r>
            <a:endParaRPr sz="22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13774" r="70492" t="0"/>
          <a:stretch/>
        </p:blipFill>
        <p:spPr>
          <a:xfrm>
            <a:off x="-177775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13774" r="70492" t="0"/>
          <a:stretch/>
        </p:blipFill>
        <p:spPr>
          <a:xfrm flipH="1">
            <a:off x="8109288" y="-725"/>
            <a:ext cx="10789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4506075" y="87550"/>
            <a:ext cx="3726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bril Fatface"/>
                <a:ea typeface="Abril Fatface"/>
                <a:cs typeface="Abril Fatface"/>
                <a:sym typeface="Abril Fatface"/>
              </a:rPr>
              <a:t>Clue: </a:t>
            </a:r>
            <a:r>
              <a:rPr lang="en"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He’s an actor and TV host</a:t>
            </a:r>
            <a:endParaRPr sz="20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4">
            <a:alphaModFix/>
          </a:blip>
          <a:srcRect b="11637" l="8634" r="30087" t="0"/>
          <a:stretch/>
        </p:blipFill>
        <p:spPr>
          <a:xfrm>
            <a:off x="1383125" y="1079550"/>
            <a:ext cx="2338151" cy="336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1975" y="909780"/>
            <a:ext cx="2338151" cy="3492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